
<file path=[Content_Types].xml><?xml version="1.0" encoding="utf-8"?>
<Types xmlns="http://schemas.openxmlformats.org/package/2006/content-types">
  <Default Extension="gif" ContentType="image/gif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40" r:id="rId4"/>
  </p:sldMasterIdLst>
  <p:notesMasterIdLst>
    <p:notesMasterId r:id="rId9"/>
  </p:notesMasterIdLst>
  <p:handoutMasterIdLst>
    <p:handoutMasterId r:id="rId10"/>
  </p:handoutMasterIdLst>
  <p:sldIdLst>
    <p:sldId id="268" r:id="rId5"/>
    <p:sldId id="269" r:id="rId6"/>
    <p:sldId id="271" r:id="rId7"/>
    <p:sldId id="272" r:id="rId8"/>
  </p:sldIdLst>
  <p:sldSz cx="12192000" cy="6858000"/>
  <p:notesSz cx="6858000" cy="9144000"/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만든 이" initials="오전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6" autoAdjust="0"/>
    <p:restoredTop sz="94660"/>
  </p:normalViewPr>
  <p:slideViewPr>
    <p:cSldViewPr snapToGrid="0">
      <p:cViewPr varScale="1">
        <p:scale>
          <a:sx n="83" d="100"/>
          <a:sy n="83" d="100"/>
        </p:scale>
        <p:origin x="46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0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09AC425-37DD-4DE6-9374-2B3171A03ECD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2020-05-22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A823BED-889D-4675-B830-85EC3976F687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10226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6B38DA-7DC6-46EF-A151-7229D6829FAC}" type="datetime1">
              <a:rPr lang="ko-KR" altLang="en-US" smtClean="0"/>
              <a:pPr/>
              <a:t>2020-05-22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2F7FBCA-4BE8-4FB5-91BD-69C6AC6BDB5D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7112367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2F7FBCA-4BE8-4FB5-91BD-69C6AC6BDB5D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5544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rtlCol="0"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 rtlCol="0"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EBE52AD8-9E16-460D-9BF2-19D8EE6F5621}" type="datetime1">
              <a:rPr lang="ko-KR" altLang="en-US" smtClean="0"/>
              <a:pPr/>
              <a:t>2020-05-22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30822D6-6979-4B4D-B9D3-A3A2951AAA03}" type="datetime1">
              <a:rPr lang="ko-KR" altLang="en-US" smtClean="0"/>
              <a:pPr/>
              <a:t>2020-05-22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DC813FE-CE94-4F14-92C7-F5C859F5E2EC}" type="datetime1">
              <a:rPr lang="ko-KR" altLang="en-US" smtClean="0"/>
              <a:pPr/>
              <a:t>2020-05-22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 dirty="0"/>
              <a:t>마스터 텍스트 스타일을 편집하려면 클릭</a:t>
            </a:r>
          </a:p>
          <a:p>
            <a:pPr lvl="1" rtl="0"/>
            <a:r>
              <a:rPr lang="ko-KR" altLang="en-US" noProof="0" dirty="0"/>
              <a:t>두 번째 수준</a:t>
            </a:r>
          </a:p>
          <a:p>
            <a:pPr lvl="2" rtl="0"/>
            <a:r>
              <a:rPr lang="ko-KR" altLang="en-US" noProof="0" dirty="0"/>
              <a:t>세 번째 수준</a:t>
            </a:r>
          </a:p>
          <a:p>
            <a:pPr lvl="3" rtl="0"/>
            <a:r>
              <a:rPr lang="ko-KR" altLang="en-US" noProof="0" dirty="0"/>
              <a:t>네 번째 수준</a:t>
            </a:r>
          </a:p>
          <a:p>
            <a:pPr lvl="4" rtl="0"/>
            <a:r>
              <a:rPr lang="ko-KR" altLang="en-US" noProof="0" dirty="0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4E490E3-2B5D-4A2C-A159-D159A981B0EF}" type="datetime1">
              <a:rPr lang="ko-KR" altLang="en-US" smtClean="0"/>
              <a:pPr/>
              <a:t>2020-05-22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rtlCol="0"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rtlCol="0"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5507609-DFF2-43AA-99F8-A045C666B51A}" type="datetime1">
              <a:rPr lang="ko-KR" altLang="en-US" smtClean="0"/>
              <a:pPr/>
              <a:t>2020-05-22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A3BB51C-9EBD-4303-B26E-D7E156C27971}" type="datetime1">
              <a:rPr lang="ko-KR" altLang="en-US" smtClean="0"/>
              <a:pPr/>
              <a:t>2020-05-22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 rtlCol="0"/>
          <a:lstStyle>
            <a:lvl1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rtlCol="0"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 rtlCol="0"/>
          <a:lstStyle>
            <a:lvl1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4B9598E-A598-46E7-AC70-8B368E981959}" type="datetime1">
              <a:rPr lang="ko-KR" altLang="en-US" smtClean="0"/>
              <a:pPr/>
              <a:t>2020-05-22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5CFD3AE-0692-4D97-8E69-C3E6E41A0670}" type="datetime1">
              <a:rPr lang="ko-KR" altLang="en-US" smtClean="0"/>
              <a:pPr/>
              <a:t>2020-05-22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C695E42-1479-45F2-B361-1BD061CF1B33}" type="datetime1">
              <a:rPr lang="ko-KR" altLang="en-US" smtClean="0"/>
              <a:pPr/>
              <a:t>2020-05-22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rtlCol="0" anchor="b">
            <a:normAutofit/>
          </a:bodyPr>
          <a:lstStyle>
            <a:lvl1pPr>
              <a:defRPr sz="3200" b="0" baseline="0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9B1BCD3-03D9-4702-B3A9-ECB2F79BDABA}" type="datetime1">
              <a:rPr lang="ko-KR" altLang="en-US" smtClean="0"/>
              <a:pPr/>
              <a:t>2020-05-22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rtlCol="0"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rtlCol="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72B5352-2304-4261-BC17-8C9BF104BD09}" type="datetime1">
              <a:rPr lang="ko-KR" altLang="en-US" smtClean="0"/>
              <a:pPr/>
              <a:t>2020-05-22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5525A20-7A93-44ED-962D-1081EEAE8987}" type="datetime1">
              <a:rPr lang="ko-KR" altLang="en-US" smtClean="0"/>
              <a:pPr/>
              <a:t>2020-05-22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책 페이지 클로즈업">
            <a:extLst>
              <a:ext uri="{FF2B5EF4-FFF2-40B4-BE49-F238E27FC236}">
                <a16:creationId xmlns:a16="http://schemas.microsoft.com/office/drawing/2014/main" id="{E8B6E499-B9AF-4C9F-9B5A-1EFCE8B402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740" r="9545"/>
          <a:stretch/>
        </p:blipFill>
        <p:spPr>
          <a:xfrm>
            <a:off x="452761" y="10"/>
            <a:ext cx="5643239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AE48B8D-7A59-42A4-A61B-B66E6063DD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10126" y="322730"/>
            <a:ext cx="4814004" cy="5392270"/>
          </a:xfrm>
        </p:spPr>
        <p:txBody>
          <a:bodyPr rtlCol="0">
            <a:normAutofit/>
          </a:bodyPr>
          <a:lstStyle/>
          <a:p>
            <a:r>
              <a:rPr lang="ko-KR" altLang="en-US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개인용 </a:t>
            </a:r>
            <a:br>
              <a:rPr lang="en-US" altLang="ko-KR" dirty="0">
                <a:latin typeface="휴먼편지체" panose="02030504000101010101" pitchFamily="18" charset="-127"/>
                <a:ea typeface="휴먼편지체" panose="02030504000101010101" pitchFamily="18" charset="-127"/>
              </a:rPr>
            </a:br>
            <a:r>
              <a:rPr lang="en-US" altLang="ko-KR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diary</a:t>
            </a:r>
            <a:r>
              <a:rPr lang="ko-KR" altLang="en-US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만들기</a:t>
            </a:r>
            <a:br>
              <a:rPr lang="en-US" altLang="ko-KR" dirty="0">
                <a:latin typeface="휴먼편지체" panose="02030504000101010101" pitchFamily="18" charset="-127"/>
                <a:ea typeface="휴먼편지체" panose="02030504000101010101" pitchFamily="18" charset="-127"/>
              </a:rPr>
            </a:br>
            <a:br>
              <a:rPr lang="en-US" altLang="ko-KR" dirty="0">
                <a:latin typeface="휴먼편지체" panose="02030504000101010101" pitchFamily="18" charset="-127"/>
                <a:ea typeface="휴먼편지체" panose="02030504000101010101" pitchFamily="18" charset="-127"/>
              </a:rPr>
            </a:br>
            <a:r>
              <a:rPr lang="en-US" altLang="ko-KR" sz="36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-&gt; </a:t>
            </a:r>
            <a:r>
              <a:rPr lang="ko-KR" altLang="en-US" sz="36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프로그램 기능설명</a:t>
            </a:r>
            <a:br>
              <a:rPr lang="en-US" altLang="ko-KR" dirty="0">
                <a:latin typeface="휴먼편지체" panose="02030504000101010101" pitchFamily="18" charset="-127"/>
                <a:ea typeface="휴먼편지체" panose="02030504000101010101" pitchFamily="18" charset="-127"/>
              </a:rPr>
            </a:br>
            <a:r>
              <a:rPr lang="ko-KR" altLang="en-US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 </a:t>
            </a:r>
            <a:endParaRPr lang="en-US" altLang="ko-KR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6644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6663E9-3D30-470A-8776-C26B65B1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391" y="497840"/>
            <a:ext cx="9764717" cy="710005"/>
          </a:xfrm>
        </p:spPr>
        <p:txBody>
          <a:bodyPr>
            <a:noAutofit/>
          </a:bodyPr>
          <a:lstStyle/>
          <a:p>
            <a:r>
              <a:rPr lang="ko-KR" altLang="en-US" sz="54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프로그램 기능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7C8D50E-EDEC-43A6-B955-2D20F85ED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32" y="1605280"/>
            <a:ext cx="11753088" cy="4856480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프로그램실행시 회원가입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/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로그인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/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비밀번호수정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/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종료 기능이 먼저 보인다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</a:t>
            </a:r>
          </a:p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회원가입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,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로그인 기능 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-&gt;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개인용 다이어리이기 때문에 처음 프로그램실행시 회원가입을 하고 로그인을 하여 사용한다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 (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단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,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회원가입을 해서 로그인하는 이유는 단지 보안을 위해 사용하는 것이고 </a:t>
            </a:r>
            <a:r>
              <a:rPr lang="ko-KR" altLang="en-US" sz="3200" dirty="0" err="1">
                <a:latin typeface="휴먼편지체" panose="02030504000101010101" pitchFamily="18" charset="-127"/>
                <a:ea typeface="휴먼편지체" panose="02030504000101010101" pitchFamily="18" charset="-127"/>
              </a:rPr>
              <a:t>여러명이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 아닌 개인용이기 때문에 한 명이 회원가입을 하여 사용하고있으면 지금 사용자가 탈퇴하기 전 까지 다른 사람이 회원가입 할 수 없다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.)</a:t>
            </a:r>
          </a:p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회원가입 시 이름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/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생년월일을 이용하여 가입한다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</a:t>
            </a:r>
          </a:p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로그인은 회원가입 땐 쓴 이름이 아이디 생년월일이 비밀번호가 된다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 (ex) 20200522)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 </a:t>
            </a:r>
            <a:endParaRPr lang="en-US" altLang="ko-KR" sz="32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비밀번호를 수정하는 기능이   존재한다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52587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6663E9-3D30-470A-8776-C26B65B1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391" y="497840"/>
            <a:ext cx="9764717" cy="710005"/>
          </a:xfrm>
        </p:spPr>
        <p:txBody>
          <a:bodyPr>
            <a:noAutofit/>
          </a:bodyPr>
          <a:lstStyle/>
          <a:p>
            <a:r>
              <a:rPr lang="ko-KR" altLang="en-US" sz="54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프로그램 기능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7C8D50E-EDEC-43A6-B955-2D20F85ED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32" y="1605280"/>
            <a:ext cx="11753088" cy="4856480"/>
          </a:xfrm>
        </p:spPr>
        <p:txBody>
          <a:bodyPr>
            <a:normAutofit lnSpcReduction="10000"/>
          </a:bodyPr>
          <a:lstStyle/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만약 로그인을 실패하면 다이어리 기능을 이용할 수 없다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</a:t>
            </a:r>
          </a:p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로그인 시도를 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5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번 이상 실패 하면 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1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분동안은 로그인할 수 없다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</a:t>
            </a:r>
          </a:p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로그인 후 다이어리 생성 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-&gt;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날짜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,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날씨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,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중요한일을 기입하여 다이어리를 쓴다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</a:t>
            </a:r>
          </a:p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다이어리생성 날짜는 중복되지않는다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</a:t>
            </a:r>
          </a:p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다이어리 검색 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-&gt;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검색 하고 싶은 내용의 날짜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 or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검색하고 싶은 내용을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쓰고 그 날짜에 맞는 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or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내용에 맞는  다이어리 내용 검색하기 </a:t>
            </a:r>
            <a:endParaRPr lang="en-US" altLang="ko-KR" sz="32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제일 즐겨 찾는 다이어리내용 보는 기능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-&gt;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검색을 많이 한 다이어리를 뜻한다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02157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6663E9-3D30-470A-8776-C26B65B1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391" y="497840"/>
            <a:ext cx="9764717" cy="710005"/>
          </a:xfrm>
        </p:spPr>
        <p:txBody>
          <a:bodyPr>
            <a:noAutofit/>
          </a:bodyPr>
          <a:lstStyle/>
          <a:p>
            <a:r>
              <a:rPr lang="ko-KR" altLang="en-US" sz="54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프로그램 기능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7C8D50E-EDEC-43A6-B955-2D20F85ED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32" y="1605280"/>
            <a:ext cx="11753088" cy="4856480"/>
          </a:xfrm>
        </p:spPr>
        <p:txBody>
          <a:bodyPr>
            <a:normAutofit/>
          </a:bodyPr>
          <a:lstStyle/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다이어리 내용 수정 및 삭제 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-&gt;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수정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/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삭제 하고 싶은 날짜를 입력하고 그 날짜에 쓴 다이어리내용이 실행창에 출력된다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.-&gt;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그 내용을 보고 수정하고 싶은 부분을 수정하여 다시 저장한다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 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삭제는 출력된 </a:t>
            </a:r>
            <a:r>
              <a:rPr lang="ko-KR" altLang="en-US" sz="3200" dirty="0" err="1">
                <a:latin typeface="휴먼편지체" panose="02030504000101010101" pitchFamily="18" charset="-127"/>
                <a:ea typeface="휴먼편지체" panose="02030504000101010101" pitchFamily="18" charset="-127"/>
              </a:rPr>
              <a:t>내용을보고</a:t>
            </a:r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 삭제하고 싶은 지 여부를 한 번 더 물어본다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  </a:t>
            </a:r>
          </a:p>
          <a:p>
            <a:r>
              <a:rPr lang="ko-KR" altLang="en-US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생성한 다이어리 내용을 전체보기 기능 존재한다</a:t>
            </a:r>
            <a:r>
              <a:rPr lang="en-US" altLang="ko-KR" sz="32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.</a:t>
            </a:r>
          </a:p>
          <a:p>
            <a:endParaRPr lang="en-US" altLang="ko-KR" sz="32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5021152"/>
      </p:ext>
    </p:extLst>
  </p:cSld>
  <p:clrMapOvr>
    <a:masterClrMapping/>
  </p:clrMapOvr>
</p:sld>
</file>

<file path=ppt/theme/theme1.xml><?xml version="1.0" encoding="utf-8"?>
<a:theme xmlns:a="http://schemas.openxmlformats.org/drawingml/2006/main" name="보기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838_TF67347921.potx" id="{9AFBC19A-10A6-4B13-AFDD-5B0E2B5B9488}" vid="{1F0A8216-F0AF-4D8D-8BEF-BDC8151734A3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1F3672F-4ECD-442D-A450-8D0D8AE9ABE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BC17B96-44E1-4D27-8275-49488FA5EBD9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71af3243-3dd4-4a8d-8c0d-dd76da1f02a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E274086-DBC4-4534-ADD1-A99867C702D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보기 디자인</Template>
  <TotalTime>0</TotalTime>
  <Words>221</Words>
  <Application>Microsoft Office PowerPoint</Application>
  <PresentationFormat>와이드스크린</PresentationFormat>
  <Paragraphs>18</Paragraphs>
  <Slides>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맑은 고딕</vt:lpstr>
      <vt:lpstr>휴먼편지체</vt:lpstr>
      <vt:lpstr>Arial</vt:lpstr>
      <vt:lpstr>Calibri</vt:lpstr>
      <vt:lpstr>Wingdings 2</vt:lpstr>
      <vt:lpstr>보기</vt:lpstr>
      <vt:lpstr>개인용  diary만들기  -&gt; 프로그램 기능설명  </vt:lpstr>
      <vt:lpstr>프로그램 기능</vt:lpstr>
      <vt:lpstr>프로그램 기능</vt:lpstr>
      <vt:lpstr>프로그램 기능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2020-05-21T15:13:58Z</dcterms:created>
  <dcterms:modified xsi:type="dcterms:W3CDTF">2020-05-22T11:16:01Z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